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5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6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5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2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1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9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7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3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3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9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9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AD963-682F-4F99-A891-4E3B056B9F4E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E7FF-7818-45D7-B619-F56001EBA7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04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515291"/>
            <a:ext cx="9144000" cy="268224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s-CZ" dirty="0" smtClean="0">
                <a:latin typeface="Consolas" panose="020B0609020204030204" pitchFamily="49" charset="0"/>
              </a:rPr>
              <a:t>Rekonstrukce památkově chráněného objektu </a:t>
            </a:r>
            <a:endParaRPr lang="cs-CZ" dirty="0">
              <a:latin typeface="Consolas" panose="020B0609020204030204" pitchFamily="49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446769"/>
            <a:ext cx="9144000" cy="534533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Consolas" panose="020B0609020204030204" pitchFamily="49" charset="0"/>
              </a:rPr>
              <a:t>Lidmovice č.p. 14</a:t>
            </a:r>
          </a:p>
          <a:p>
            <a:r>
              <a:rPr lang="cs-CZ" sz="3600" b="1" dirty="0" smtClean="0">
                <a:latin typeface="Consolas" panose="020B0609020204030204" pitchFamily="49" charset="0"/>
              </a:rPr>
              <a:t>Investor: Obec </a:t>
            </a:r>
            <a:r>
              <a:rPr lang="cs-CZ" sz="3600" b="1" dirty="0" err="1" smtClean="0">
                <a:latin typeface="Consolas" panose="020B0609020204030204" pitchFamily="49" charset="0"/>
              </a:rPr>
              <a:t>skočice</a:t>
            </a:r>
            <a:endParaRPr lang="cs-CZ" sz="3600" b="1" dirty="0" smtClean="0">
              <a:latin typeface="Consolas" panose="020B0609020204030204" pitchFamily="49" charset="0"/>
            </a:endParaRPr>
          </a:p>
          <a:p>
            <a:r>
              <a:rPr lang="cs-CZ" sz="3600" b="1" dirty="0" smtClean="0">
                <a:latin typeface="Consolas" panose="020B0609020204030204" pitchFamily="49" charset="0"/>
              </a:rPr>
              <a:t>2020 </a:t>
            </a:r>
            <a:r>
              <a:rPr lang="cs-CZ" sz="3600" b="1" dirty="0" smtClean="0">
                <a:latin typeface="Consolas" panose="020B0609020204030204" pitchFamily="49" charset="0"/>
              </a:rPr>
              <a:t>- 2024</a:t>
            </a:r>
            <a:endParaRPr lang="cs-CZ" sz="36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6388" y="995367"/>
            <a:ext cx="6391412" cy="4793558"/>
          </a:xfrm>
        </p:spPr>
      </p:pic>
    </p:spTree>
    <p:extLst>
      <p:ext uri="{BB962C8B-B14F-4D97-AF65-F5344CB8AC3E}">
        <p14:creationId xmlns:p14="http://schemas.microsoft.com/office/powerpoint/2010/main" val="30830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9252" y="1591308"/>
            <a:ext cx="5242562" cy="393192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/>
          <a:stretch/>
        </p:blipFill>
        <p:spPr>
          <a:xfrm rot="5400000">
            <a:off x="-707810" y="1783643"/>
            <a:ext cx="5242562" cy="3547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32" y="2026644"/>
            <a:ext cx="4124204" cy="30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8554" y="1556859"/>
            <a:ext cx="4887148" cy="36653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656" y="1556857"/>
            <a:ext cx="4887147" cy="36653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8699" y="1556858"/>
            <a:ext cx="4887146" cy="366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800" y="1699858"/>
            <a:ext cx="5118506" cy="383887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3082" y="1699858"/>
            <a:ext cx="5118506" cy="38388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8681" y="1699859"/>
            <a:ext cx="5118506" cy="383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0501" y="1430932"/>
            <a:ext cx="5062792" cy="37970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9226" y="1441747"/>
            <a:ext cx="5050432" cy="37878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7820" y="1441745"/>
            <a:ext cx="5050431" cy="37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557"/>
            <a:ext cx="105156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Consolas" panose="020B0609020204030204" pitchFamily="49" charset="0"/>
              </a:rPr>
              <a:t>Původní stav </a:t>
            </a:r>
            <a:r>
              <a:rPr lang="cs-CZ" dirty="0" smtClean="0">
                <a:latin typeface="Consolas" panose="020B0609020204030204" pitchFamily="49" charset="0"/>
              </a:rPr>
              <a:t>2020</a:t>
            </a:r>
            <a:endParaRPr lang="cs-CZ" dirty="0">
              <a:latin typeface="Consolas" panose="020B0609020204030204" pitchFamily="49" charset="0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-396" t="14580" r="927" b="22163"/>
          <a:stretch/>
        </p:blipFill>
        <p:spPr bwMode="auto">
          <a:xfrm>
            <a:off x="838200" y="1341120"/>
            <a:ext cx="10515600" cy="4519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60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982" y="181020"/>
            <a:ext cx="10515600" cy="1325563"/>
          </a:xfrm>
        </p:spPr>
        <p:txBody>
          <a:bodyPr/>
          <a:lstStyle/>
          <a:p>
            <a:pPr algn="ctr"/>
            <a:r>
              <a:rPr lang="cs-CZ" spc="-150" dirty="0" smtClean="0">
                <a:latin typeface="Consolas" panose="020B0609020204030204" pitchFamily="49" charset="0"/>
              </a:rPr>
              <a:t>Původní stav – selský štít + sýpka</a:t>
            </a:r>
            <a:endParaRPr lang="cs-CZ" spc="-150" dirty="0">
              <a:latin typeface="Consolas" panose="020B0609020204030204" pitchFamily="49" charset="0"/>
            </a:endParaRPr>
          </a:p>
        </p:txBody>
      </p:sp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 rotWithShape="1">
          <a:blip r:embed="rId2"/>
          <a:srcRect l="-792" t="14815" r="20502" b="24750"/>
          <a:stretch/>
        </p:blipFill>
        <p:spPr bwMode="auto">
          <a:xfrm>
            <a:off x="653144" y="1506583"/>
            <a:ext cx="10581438" cy="4670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8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865" y="306132"/>
            <a:ext cx="10515600" cy="92374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latin typeface="Consolas" panose="020B0609020204030204" pitchFamily="49" charset="0"/>
              </a:rPr>
              <a:t>Vize budoucího půdorysného uspořádání</a:t>
            </a:r>
            <a:endParaRPr lang="cs-CZ" dirty="0">
              <a:latin typeface="Consolas" panose="020B0609020204030204" pitchFamily="49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757511"/>
              </p:ext>
            </p:extLst>
          </p:nvPr>
        </p:nvGraphicFramePr>
        <p:xfrm>
          <a:off x="2308779" y="1384338"/>
          <a:ext cx="7613771" cy="5381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9075109" imgH="6415777" progId="Acrobat.Document.DC">
                  <p:embed/>
                </p:oleObj>
              </mc:Choice>
              <mc:Fallback>
                <p:oleObj name="Acrobat Document" r:id="rId3" imgW="9075109" imgH="64157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8779" y="1384338"/>
                        <a:ext cx="7613771" cy="5381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32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 rotWithShape="1">
          <a:blip r:embed="rId2"/>
          <a:srcRect l="24834" t="21362" r="7161" b="5938"/>
          <a:stretch/>
        </p:blipFill>
        <p:spPr bwMode="auto">
          <a:xfrm>
            <a:off x="1720645" y="599766"/>
            <a:ext cx="8622891" cy="5810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9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572"/>
          </a:xfrm>
        </p:spPr>
        <p:txBody>
          <a:bodyPr/>
          <a:lstStyle/>
          <a:p>
            <a:pPr algn="ctr"/>
            <a:r>
              <a:rPr lang="cs-CZ" dirty="0" smtClean="0">
                <a:latin typeface="Consolas" panose="020B0609020204030204" pitchFamily="49" charset="0"/>
              </a:rPr>
              <a:t>Postupné opravy</a:t>
            </a:r>
            <a:r>
              <a:rPr lang="cs-CZ" spc="-300" dirty="0" smtClean="0">
                <a:latin typeface="Consolas" panose="020B0609020204030204" pitchFamily="49" charset="0"/>
              </a:rPr>
              <a:t>...</a:t>
            </a:r>
            <a:endParaRPr lang="cs-CZ" spc="-300" dirty="0">
              <a:latin typeface="Consolas" panose="020B0609020204030204" pitchFamily="49" charset="0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23413" t="15521" r="11376" b="22869"/>
          <a:stretch/>
        </p:blipFill>
        <p:spPr bwMode="auto">
          <a:xfrm>
            <a:off x="1780454" y="1279317"/>
            <a:ext cx="8631091" cy="4966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81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115"/>
          </a:xfrm>
        </p:spPr>
        <p:txBody>
          <a:bodyPr/>
          <a:lstStyle/>
          <a:p>
            <a:pPr algn="ctr"/>
            <a:r>
              <a:rPr lang="cs-CZ" dirty="0" smtClean="0">
                <a:latin typeface="Consolas" panose="020B0609020204030204" pitchFamily="49" charset="0"/>
              </a:rPr>
              <a:t>Výsledný stav 2024</a:t>
            </a:r>
            <a:endParaRPr lang="cs-CZ" dirty="0">
              <a:latin typeface="Consolas" panose="020B0609020204030204" pitchFamily="49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50184" y="1345053"/>
            <a:ext cx="6691631" cy="5018723"/>
          </a:xfrm>
        </p:spPr>
      </p:pic>
    </p:spTree>
    <p:extLst>
      <p:ext uri="{BB962C8B-B14F-4D97-AF65-F5344CB8AC3E}">
        <p14:creationId xmlns:p14="http://schemas.microsoft.com/office/powerpoint/2010/main" val="27776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58787" y="627017"/>
            <a:ext cx="7701825" cy="5776369"/>
          </a:xfrm>
        </p:spPr>
      </p:pic>
    </p:spTree>
    <p:extLst>
      <p:ext uri="{BB962C8B-B14F-4D97-AF65-F5344CB8AC3E}">
        <p14:creationId xmlns:p14="http://schemas.microsoft.com/office/powerpoint/2010/main" val="414818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90355" y="385060"/>
            <a:ext cx="7943155" cy="5957366"/>
          </a:xfrm>
        </p:spPr>
      </p:pic>
    </p:spTree>
    <p:extLst>
      <p:ext uri="{BB962C8B-B14F-4D97-AF65-F5344CB8AC3E}">
        <p14:creationId xmlns:p14="http://schemas.microsoft.com/office/powerpoint/2010/main" val="20662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35</Words>
  <Application>Microsoft Office PowerPoint</Application>
  <PresentationFormat>Širokoúhlá obrazovka</PresentationFormat>
  <Paragraphs>9</Paragraphs>
  <Slides>14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Consolas</vt:lpstr>
      <vt:lpstr>Motiv Office</vt:lpstr>
      <vt:lpstr>Acrobat Document</vt:lpstr>
      <vt:lpstr>Rekonstrukce památkově chráněného objektu </vt:lpstr>
      <vt:lpstr>Původní stav 2020</vt:lpstr>
      <vt:lpstr>Původní stav – selský štít + sýpka</vt:lpstr>
      <vt:lpstr>Vize budoucího půdorysného uspořádání</vt:lpstr>
      <vt:lpstr>Prezentace aplikace PowerPoint</vt:lpstr>
      <vt:lpstr>Postupné opravy...</vt:lpstr>
      <vt:lpstr>Výsledný stav 2024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Rekonstrukc</dc:title>
  <dc:creator>Jan Šídlo</dc:creator>
  <cp:lastModifiedBy>Jan Šídlo</cp:lastModifiedBy>
  <cp:revision>19</cp:revision>
  <dcterms:created xsi:type="dcterms:W3CDTF">2024-11-16T18:37:41Z</dcterms:created>
  <dcterms:modified xsi:type="dcterms:W3CDTF">2024-11-18T08:11:16Z</dcterms:modified>
</cp:coreProperties>
</file>